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F4F8-254F-4C41-A91F-B4DC570074B4}" type="datetimeFigureOut">
              <a:rPr lang="en-AU" smtClean="0"/>
              <a:t>13/01/2018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6E67-1FCD-49CA-8AD9-89D0ED0151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6759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F4F8-254F-4C41-A91F-B4DC570074B4}" type="datetimeFigureOut">
              <a:rPr lang="en-AU" smtClean="0"/>
              <a:t>13/01/2018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6E67-1FCD-49CA-8AD9-89D0ED0151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845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F4F8-254F-4C41-A91F-B4DC570074B4}" type="datetimeFigureOut">
              <a:rPr lang="en-AU" smtClean="0"/>
              <a:t>13/01/2018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6E67-1FCD-49CA-8AD9-89D0ED0151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789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F4F8-254F-4C41-A91F-B4DC570074B4}" type="datetimeFigureOut">
              <a:rPr lang="en-AU" smtClean="0"/>
              <a:t>13/01/2018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6E67-1FCD-49CA-8AD9-89D0ED0151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909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F4F8-254F-4C41-A91F-B4DC570074B4}" type="datetimeFigureOut">
              <a:rPr lang="en-AU" smtClean="0"/>
              <a:t>13/01/2018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6E67-1FCD-49CA-8AD9-89D0ED0151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318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F4F8-254F-4C41-A91F-B4DC570074B4}" type="datetimeFigureOut">
              <a:rPr lang="en-AU" smtClean="0"/>
              <a:t>13/01/2018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6E67-1FCD-49CA-8AD9-89D0ED0151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421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F4F8-254F-4C41-A91F-B4DC570074B4}" type="datetimeFigureOut">
              <a:rPr lang="en-AU" smtClean="0"/>
              <a:t>13/01/2018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6E67-1FCD-49CA-8AD9-89D0ED0151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855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F4F8-254F-4C41-A91F-B4DC570074B4}" type="datetimeFigureOut">
              <a:rPr lang="en-AU" smtClean="0"/>
              <a:t>13/01/2018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6E67-1FCD-49CA-8AD9-89D0ED0151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910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F4F8-254F-4C41-A91F-B4DC570074B4}" type="datetimeFigureOut">
              <a:rPr lang="en-AU" smtClean="0"/>
              <a:t>13/01/2018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6E67-1FCD-49CA-8AD9-89D0ED0151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542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F4F8-254F-4C41-A91F-B4DC570074B4}" type="datetimeFigureOut">
              <a:rPr lang="en-AU" smtClean="0"/>
              <a:t>13/01/2018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6E67-1FCD-49CA-8AD9-89D0ED0151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6380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F4F8-254F-4C41-A91F-B4DC570074B4}" type="datetimeFigureOut">
              <a:rPr lang="en-AU" smtClean="0"/>
              <a:t>13/01/2018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6E67-1FCD-49CA-8AD9-89D0ED0151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460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8F4F8-254F-4C41-A91F-B4DC570074B4}" type="datetimeFigureOut">
              <a:rPr lang="en-AU" smtClean="0"/>
              <a:t>13/01/2018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56E67-1FCD-49CA-8AD9-89D0ED0151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086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ribaconsulting.com.au/" TargetMode="External"/><Relationship Id="rId2" Type="http://schemas.openxmlformats.org/officeDocument/2006/relationships/hyperlink" Target="mailto:greg.power@arribaconsulting.com.au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1257"/>
            <a:ext cx="12192000" cy="71326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FF00"/>
                </a:solidFill>
              </a:rPr>
              <a:t>Bauxite Evaluation Services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AU" dirty="0" smtClean="0"/>
          </a:p>
          <a:p>
            <a:r>
              <a:rPr lang="en-AU" dirty="0" smtClean="0">
                <a:solidFill>
                  <a:schemeClr val="bg1"/>
                </a:solidFill>
              </a:rPr>
              <a:t>Dr Greg Power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Arriba Consulting Pty Ltd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January 2018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59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0800000" scaled="0"/>
          </a:gradFill>
        </p:spPr>
        <p:txBody>
          <a:bodyPr/>
          <a:lstStyle/>
          <a:p>
            <a:r>
              <a:rPr lang="en-AU" dirty="0" smtClean="0"/>
              <a:t>Introducing </a:t>
            </a:r>
            <a:r>
              <a:rPr lang="en-AU" dirty="0" smtClean="0"/>
              <a:t>Arriba Consulting</a:t>
            </a:r>
            <a:br>
              <a:rPr lang="en-AU" dirty="0" smtClean="0"/>
            </a:br>
            <a:r>
              <a:rPr lang="en-AU" dirty="0" smtClean="0"/>
              <a:t>Bauxite Evaluation Services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Arriba offers a unique service for the evaluation of new and existing bauxite deposits</a:t>
            </a:r>
          </a:p>
          <a:p>
            <a:r>
              <a:rPr lang="en-AU" dirty="0" smtClean="0"/>
              <a:t>Our consultants are world leaders in bauxite research and Bayer process technology</a:t>
            </a:r>
          </a:p>
          <a:p>
            <a:r>
              <a:rPr lang="en-AU" dirty="0" smtClean="0"/>
              <a:t>We:</a:t>
            </a:r>
          </a:p>
          <a:p>
            <a:pPr lvl="1"/>
            <a:r>
              <a:rPr lang="en-AU" dirty="0"/>
              <a:t>T</a:t>
            </a:r>
            <a:r>
              <a:rPr lang="en-AU" dirty="0" smtClean="0"/>
              <a:t>ailor investigations to the client’s needs</a:t>
            </a:r>
          </a:p>
          <a:p>
            <a:pPr lvl="1"/>
            <a:r>
              <a:rPr lang="en-AU" dirty="0" smtClean="0"/>
              <a:t>Co-ordinate specialist analysis and research in hand-picked, world-leading laboratories</a:t>
            </a:r>
          </a:p>
          <a:p>
            <a:pPr lvl="1"/>
            <a:r>
              <a:rPr lang="en-AU" dirty="0" smtClean="0"/>
              <a:t>Critically analyse and report on the results</a:t>
            </a:r>
          </a:p>
          <a:p>
            <a:pPr lvl="1"/>
            <a:r>
              <a:rPr lang="en-AU" dirty="0" smtClean="0"/>
              <a:t>Provide direction and advice based on the evidence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040" y="408299"/>
            <a:ext cx="1975660" cy="12392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04040" y="408298"/>
            <a:ext cx="1975660" cy="1239213"/>
          </a:xfrm>
          <a:prstGeom prst="rect">
            <a:avLst/>
          </a:prstGeom>
          <a:solidFill>
            <a:schemeClr val="accent4">
              <a:lumMod val="20000"/>
              <a:lumOff val="8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6777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ular Callout 16"/>
          <p:cNvSpPr/>
          <p:nvPr/>
        </p:nvSpPr>
        <p:spPr>
          <a:xfrm>
            <a:off x="6765326" y="297648"/>
            <a:ext cx="4217437" cy="3637105"/>
          </a:xfrm>
          <a:prstGeom prst="wedgeRoundRectCallout">
            <a:avLst>
              <a:gd name="adj1" fmla="val -98488"/>
              <a:gd name="adj2" fmla="val -1784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rmAutofit fontScale="90000"/>
          </a:bodyPr>
          <a:lstStyle/>
          <a:p>
            <a:r>
              <a:rPr lang="en-AU" dirty="0" smtClean="0"/>
              <a:t>Bauxite Characterisation:</a:t>
            </a:r>
            <a:br>
              <a:rPr lang="en-AU" dirty="0" smtClean="0"/>
            </a:br>
            <a:r>
              <a:rPr lang="en-AU" dirty="0" smtClean="0"/>
              <a:t>All bauxites are different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en-AU" dirty="0" smtClean="0"/>
              <a:t>Comprehensive chemical analysis: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Major, minor and trace elements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Available Alumina and Reactive Silica (low and high temperature)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Total inorganic and organic carbon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Extractable oxalate and other specific organics as required</a:t>
            </a:r>
          </a:p>
          <a:p>
            <a:pPr marL="285750" indent="-285750"/>
            <a:r>
              <a:rPr lang="en-AU" dirty="0" smtClean="0"/>
              <a:t>Mineralogical phase analysis: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Semi-quantitative analysis of major phases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Quantitative analysis of quartz, boehmite and other phases if required</a:t>
            </a:r>
          </a:p>
          <a:p>
            <a:pPr marL="285750" indent="-285750"/>
            <a:r>
              <a:rPr lang="en-AU" dirty="0" smtClean="0"/>
              <a:t>Reference Samples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Preparation and Certification of reference samples as: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AU" dirty="0" smtClean="0"/>
              <a:t>Analytical reference standards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AU" dirty="0" smtClean="0"/>
              <a:t>Marketing samples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08" r="2508"/>
          <a:stretch>
            <a:fillRect/>
          </a:stretch>
        </p:blipFill>
        <p:spPr>
          <a:xfrm>
            <a:off x="5519707" y="4091473"/>
            <a:ext cx="2778988" cy="21943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4957" y="4354595"/>
            <a:ext cx="2581221" cy="16680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997" y="2239888"/>
            <a:ext cx="1655010" cy="11821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7964" y="409575"/>
            <a:ext cx="3472162" cy="336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59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AU" dirty="0" smtClean="0"/>
              <a:t>Processability Evaluation</a:t>
            </a:r>
            <a:endParaRPr lang="en-AU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0793" y="667013"/>
            <a:ext cx="3502175" cy="229636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AU" dirty="0" smtClean="0"/>
              <a:t>Predicting bauxite behaviour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Chemical and mineralogical analysis tells only part of the story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Laboratory </a:t>
            </a:r>
            <a:r>
              <a:rPr lang="en-AU" dirty="0" err="1" smtClean="0"/>
              <a:t>processabity</a:t>
            </a:r>
            <a:r>
              <a:rPr lang="en-AU" dirty="0" smtClean="0"/>
              <a:t> tests indicate behaviour in refinery</a:t>
            </a:r>
          </a:p>
          <a:p>
            <a:r>
              <a:rPr lang="en-AU" dirty="0" smtClean="0"/>
              <a:t>Boutique tests tuned to customer needs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Desilication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Digestion Efficiency (breakpoint) (Lo Temp and Hi Temp)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Mud Stability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Mud Settling (flocculation, clarity, sediment density)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Filtration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Impurity Extraction</a:t>
            </a:r>
          </a:p>
          <a:p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874" y="451859"/>
            <a:ext cx="2553135" cy="16714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604" y="2300981"/>
            <a:ext cx="2143125" cy="157162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4859" y="3359020"/>
            <a:ext cx="3425060" cy="2509968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2" idx="3"/>
          </p:cNvCxnSpPr>
          <p:nvPr/>
        </p:nvCxnSpPr>
        <p:spPr>
          <a:xfrm>
            <a:off x="7831729" y="3086794"/>
            <a:ext cx="853130" cy="87640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6511" y="4044949"/>
            <a:ext cx="3503861" cy="2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54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0800000" scaled="0"/>
            <a:tileRect/>
          </a:gradFill>
        </p:spPr>
        <p:txBody>
          <a:bodyPr/>
          <a:lstStyle/>
          <a:p>
            <a:r>
              <a:rPr lang="en-AU" dirty="0" smtClean="0"/>
              <a:t>To find out more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Contact: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30952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400" b="1" i="1" dirty="0" smtClean="0"/>
              <a:t>Dr </a:t>
            </a:r>
            <a:r>
              <a:rPr lang="en-AU" sz="1400" b="1" i="1" dirty="0"/>
              <a:t>Greg Power</a:t>
            </a:r>
            <a:endParaRPr lang="en-AU" sz="1400" b="1" dirty="0"/>
          </a:p>
          <a:p>
            <a:pPr marL="0" indent="0">
              <a:buNone/>
            </a:pPr>
            <a:r>
              <a:rPr lang="en-AU" sz="1400" i="1" dirty="0"/>
              <a:t>Director</a:t>
            </a:r>
            <a:endParaRPr lang="en-AU" sz="1400" dirty="0"/>
          </a:p>
          <a:p>
            <a:pPr marL="0" indent="0">
              <a:buNone/>
            </a:pPr>
            <a:r>
              <a:rPr lang="en-AU" sz="1400" i="1" dirty="0"/>
              <a:t>Arriba Consulting Pty Ltd</a:t>
            </a:r>
            <a:endParaRPr lang="en-AU" sz="1400" dirty="0"/>
          </a:p>
          <a:p>
            <a:pPr marL="0" indent="0">
              <a:buNone/>
            </a:pPr>
            <a:r>
              <a:rPr lang="en-AU" sz="1400" i="1" dirty="0"/>
              <a:t>PO Box 975 Canning Bridge</a:t>
            </a:r>
            <a:endParaRPr lang="en-AU" sz="1400" dirty="0"/>
          </a:p>
          <a:p>
            <a:pPr marL="0" indent="0">
              <a:buNone/>
            </a:pPr>
            <a:r>
              <a:rPr lang="en-AU" sz="1400" i="1" dirty="0"/>
              <a:t>Applecross WA 6153</a:t>
            </a:r>
            <a:endParaRPr lang="en-AU" sz="1400" dirty="0"/>
          </a:p>
          <a:p>
            <a:pPr marL="0" indent="0">
              <a:buNone/>
            </a:pPr>
            <a:r>
              <a:rPr lang="en-US" sz="1400" dirty="0"/>
              <a:t>(TEL/)MOB   +61 (0)410 469 400    </a:t>
            </a:r>
            <a:r>
              <a:rPr lang="en-US" sz="1400" dirty="0" smtClean="0"/>
              <a:t>GMT </a:t>
            </a:r>
            <a:r>
              <a:rPr lang="en-US" sz="1400" dirty="0"/>
              <a:t>+8 </a:t>
            </a:r>
            <a:r>
              <a:rPr lang="en-US" sz="1400" dirty="0" smtClean="0"/>
              <a:t>Hrs.</a:t>
            </a:r>
            <a:endParaRPr lang="en-AU" sz="1400" dirty="0"/>
          </a:p>
          <a:p>
            <a:pPr marL="0" indent="0">
              <a:buNone/>
            </a:pPr>
            <a:r>
              <a:rPr lang="en-US" sz="1400" dirty="0" smtClean="0"/>
              <a:t>EMAIL </a:t>
            </a:r>
            <a:r>
              <a:rPr lang="en-US" sz="1400" u="sng" dirty="0">
                <a:hlinkClick r:id="rId2"/>
              </a:rPr>
              <a:t>greg.power@arribaconsulting.com.au</a:t>
            </a:r>
            <a:r>
              <a:rPr lang="en-US" sz="1400" dirty="0"/>
              <a:t>                  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endParaRPr lang="en-AU" dirty="0" smtClean="0"/>
          </a:p>
          <a:p>
            <a:r>
              <a:rPr lang="en-AU" dirty="0" smtClean="0"/>
              <a:t>Visit our website: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309521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/>
          <a:p>
            <a:pPr marL="0" indent="0">
              <a:buNone/>
            </a:pPr>
            <a:r>
              <a:rPr lang="en-US" sz="2000" u="sng" dirty="0" smtClean="0">
                <a:hlinkClick r:id="rId3"/>
              </a:rPr>
              <a:t>www.arribaconsulting.com.au</a:t>
            </a:r>
            <a:endParaRPr lang="en-AU" sz="2000" dirty="0" smtClean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85081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237</Words>
  <Application>Microsoft Office PowerPoint</Application>
  <PresentationFormat>Widescreen</PresentationFormat>
  <Paragraphs>50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Bauxite Evaluation Services</vt:lpstr>
      <vt:lpstr>Introducing Arriba Consulting Bauxite Evaluation Services</vt:lpstr>
      <vt:lpstr>Bauxite Characterisation: All bauxites are different</vt:lpstr>
      <vt:lpstr>Processability Evaluation</vt:lpstr>
      <vt:lpstr>To find out more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Bauxite Evaluation</dc:title>
  <dc:creator>Owner</dc:creator>
  <cp:lastModifiedBy>Owner</cp:lastModifiedBy>
  <cp:revision>20</cp:revision>
  <dcterms:created xsi:type="dcterms:W3CDTF">2018-01-13T04:05:35Z</dcterms:created>
  <dcterms:modified xsi:type="dcterms:W3CDTF">2018-01-13T08:16:37Z</dcterms:modified>
</cp:coreProperties>
</file>